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61" r:id="rId6"/>
    <p:sldId id="258" r:id="rId7"/>
    <p:sldId id="260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CED3-F145-8835-D7B1-84FF76714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2761C-31C2-7149-987C-E4F017996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43E34-E80D-E7EC-F942-4237D5F7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24938-83EE-F110-05B6-CA40A035F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5CFC6-011A-3F2F-88DB-1704CF8B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506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F9C2-8569-85C9-32AD-F7091D6C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AD1CF4-6F96-F01A-781F-36C468299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9008C-C73F-9D0B-68DE-F8A989E22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FBC8-6181-7CD8-634F-52B5CB743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0DAB3-FEA7-3568-8F72-A8A48E60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435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BD060-BE63-E665-3EEB-8C26DD7BB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59F879-6A2D-E11F-71F6-E2F3D557C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1D338-AD7A-5449-6D3C-7EB336C52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DF219-6AC4-685D-C5DC-B5F7434D5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ED2ED-8172-242B-A1E8-1CC64060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028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1625-032C-B197-003C-3695E4B9D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36FF1-6227-6839-FF9A-A54590E7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E6BCB-951E-84CD-AF4E-0B63242F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CE1D5-75FF-41CC-CD28-0F99AFA3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5594E-AA3F-02AD-0F79-1E4A0727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375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11EC-4DEE-450B-594D-23A1E8D4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5D3AD-218F-B284-BCD6-5E329309C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8C59A-9EB1-540C-245F-63EF20A8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9D234-CB45-2DF3-5C63-37490009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76DE9-22BA-C079-E18C-7FAADC72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022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BC06-E236-0DCA-877C-A21E5407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E484B-5308-1088-6527-8681AF497C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31E2D-4682-383E-3A7D-A10A47A65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F944E-2BCC-1C28-DD33-F9487059B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4CF79-1D51-F27E-4755-E1B1B875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D5076-52D8-F174-14C9-81C81C2E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23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48A6-4926-AF6D-E13D-387FE67B0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A9934-9BAB-7209-E8C9-C39656956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F248D-5C83-7854-4EEF-24D8BC95E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85C28-FCE0-E1B8-31E9-149EAD3FC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DE1CC-63B0-B41F-6201-D7F888D39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DCAC84-3E52-1E5D-FA29-7FC841F39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CE9D6-3673-F2C3-3C37-E92F5CC6D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B04AC2-71FB-A756-1CFE-6A98919A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509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554D-F318-657D-C410-F1CDCC5D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2A9BE9-C266-7A95-094F-F193D66D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9DF93-EC57-104D-45E1-7D3D9D398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39517-32C4-0153-9F76-411A3141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3142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520F7-D8AC-A46C-6668-625EA4296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2A058-B4A1-CE0F-4F75-28009226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18C40-8581-E1A5-9550-BD12535D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037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CC81-3F72-ADD8-75C9-761F2C07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2C0B0-5988-CEC6-B793-086488F3E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53365-6790-8D41-FA9E-B80E9FB9E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CE581-E526-A66D-42E3-0F6E9B95A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438A3-66DE-9802-BE49-3DFC68EE0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D22EB-4404-3EC9-23E2-12674CF6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7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3CD0-9B82-B7B4-7970-91FF1712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67BE57-1421-659B-AB7E-7EBCF9F16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1447E-AC37-5B49-07FD-D08F13404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92976-CE63-BC61-0070-F98503DB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4A6DC-B7C3-BC61-7155-5B8A2299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36D4D-F84F-B3EF-7286-C9847CFE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733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AD6C39-01E1-6B0F-70AE-E832351A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F5C0A-64A7-1C79-46BA-6F34C1871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C4015-382E-C68C-96E5-726F0456A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1D3B3-9AB4-46E6-927B-6F799E4E7890}" type="datetimeFigureOut">
              <a:rPr lang="en-ID" smtClean="0"/>
              <a:t>15/06/2022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98A55-2321-974A-EF2B-CB41BF190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59439-7FC9-9010-0313-4B971FEA2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54A5C-CFC3-41D3-817F-72885D09B0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714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CB027-AC1F-EA97-D947-2E104A24C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5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FBC93-337D-8248-DD38-7D61AC7B5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1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A5658-2661-C6E8-4A0B-06272A0AA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5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12BEE-2E6E-8159-6731-A94353483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5FCE7-39FA-3780-08EA-AE33A8483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81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7ECFD-0095-7E9A-EB61-3052C8763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8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E69E8-2207-94C9-3ADF-71CF2575B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57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593CE-EB96-686D-5C5E-D09136AF1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01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 vostro</dc:creator>
  <cp:lastModifiedBy>dell vostro</cp:lastModifiedBy>
  <cp:revision>1</cp:revision>
  <dcterms:created xsi:type="dcterms:W3CDTF">2022-06-15T05:28:57Z</dcterms:created>
  <dcterms:modified xsi:type="dcterms:W3CDTF">2022-06-15T05:30:37Z</dcterms:modified>
</cp:coreProperties>
</file>